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3" r:id="rId5"/>
    <p:sldId id="258" r:id="rId6"/>
    <p:sldId id="267" r:id="rId7"/>
    <p:sldId id="265" r:id="rId8"/>
    <p:sldId id="266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DCFE9E-073A-4C2E-8459-BD3B3F7DFC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B740B-EA27-4910-A984-A0B1A6AFF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EBB05-7E98-49E9-9816-05A6837A0B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3D4C98-92A8-4A05-8F0E-B00F00DBE4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7B7E5-FF23-4322-995B-3100DA1863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E5C573-6221-4CF0-BC32-FD2D16BE32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33F7E-589C-401A-98F8-85180C65B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2A7E53-5385-4F0F-AEAF-175422F44F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0A1CDE-A1A5-4DB2-8490-9BFCE07E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EA25DB-7289-434E-A9A1-E6EC4342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F31F8A-901D-4AF0-A1F7-7DEFE2F53E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C34E92-5383-4DA6-BB02-CC6955A84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italwish.com/dw/digitalwish/product?id=4310" TargetMode="External"/><Relationship Id="rId2" Type="http://schemas.openxmlformats.org/officeDocument/2006/relationships/hyperlink" Target="http://www.theflip.com/en-u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brschools.net/technology/summer2009/Movie%20Making/Using%20FLIP%20Cameras%20in%20Your%20Classroomx.pdf" TargetMode="External"/><Relationship Id="rId2" Type="http://schemas.openxmlformats.org/officeDocument/2006/relationships/hyperlink" Target="http://www.granby.k12.ct.us/uploaded/faculty/gkoffi/flip_camera_video_assessment_COURSE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scobedotechtalk.edublogs.org/2009/03/18/using-flip-cameras-in-your-classroom/" TargetMode="External"/><Relationship Id="rId4" Type="http://schemas.openxmlformats.org/officeDocument/2006/relationships/hyperlink" Target="http://brand.nmsu.edu/webnation/flip-video-camera-user-g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July 25, 2011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Flip video Cameras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6" descr="products_family0818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112528" cy="6503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</a:pPr>
            <a:r>
              <a:rPr lang="en-US" sz="2400" dirty="0" err="1" smtClean="0">
                <a:latin typeface="Calibri" pitchFamily="34" charset="0"/>
              </a:rPr>
              <a:t>Flipcam’s</a:t>
            </a:r>
            <a:r>
              <a:rPr lang="en-US" sz="2400" dirty="0" smtClean="0">
                <a:latin typeface="Calibri" pitchFamily="34" charset="0"/>
              </a:rPr>
              <a:t> are </a:t>
            </a:r>
            <a:r>
              <a:rPr lang="en-US" sz="2400" u="sng" dirty="0" smtClean="0">
                <a:latin typeface="Calibri" pitchFamily="34" charset="0"/>
              </a:rPr>
              <a:t>inexpensive</a:t>
            </a:r>
            <a:r>
              <a:rPr lang="en-US" sz="2400" dirty="0" smtClean="0">
                <a:latin typeface="Calibri" pitchFamily="34" charset="0"/>
              </a:rPr>
              <a:t>, about $130- $200 for the basic models.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</a:rPr>
              <a:t>The Flip Video is </a:t>
            </a:r>
            <a:r>
              <a:rPr lang="en-US" sz="2400" u="sng" dirty="0" smtClean="0">
                <a:latin typeface="Calibri" pitchFamily="34" charset="0"/>
              </a:rPr>
              <a:t>extremely easy</a:t>
            </a:r>
            <a:r>
              <a:rPr lang="en-US" sz="2400" dirty="0" smtClean="0">
                <a:latin typeface="Calibri" pitchFamily="34" charset="0"/>
              </a:rPr>
              <a:t> to use.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</a:rPr>
              <a:t>The </a:t>
            </a:r>
            <a:r>
              <a:rPr lang="en-US" sz="2400" u="sng" dirty="0" smtClean="0">
                <a:latin typeface="Calibri" pitchFamily="34" charset="0"/>
              </a:rPr>
              <a:t>quality</a:t>
            </a:r>
            <a:r>
              <a:rPr lang="en-US" sz="2400" dirty="0" smtClean="0">
                <a:latin typeface="Calibri" pitchFamily="34" charset="0"/>
              </a:rPr>
              <a:t> of the video is fantastic; both audio and video are exceptional. 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u="sng" dirty="0" smtClean="0">
                <a:latin typeface="Calibri" pitchFamily="34" charset="0"/>
              </a:rPr>
              <a:t>No cables</a:t>
            </a:r>
            <a:r>
              <a:rPr lang="en-US" sz="2400" dirty="0" smtClean="0">
                <a:latin typeface="Calibri" pitchFamily="34" charset="0"/>
              </a:rPr>
              <a:t>! The camera hooks up to your computer with an attached USB port to upload videos directly.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u="sng" dirty="0" smtClean="0">
                <a:latin typeface="Calibri" pitchFamily="34" charset="0"/>
              </a:rPr>
              <a:t>No fancy batteries</a:t>
            </a:r>
            <a:r>
              <a:rPr lang="en-US" sz="2400" dirty="0" smtClean="0">
                <a:latin typeface="Calibri" pitchFamily="34" charset="0"/>
              </a:rPr>
              <a:t>; the Flip takes 2 AA batteries/battery pack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u="sng" dirty="0" smtClean="0">
                <a:latin typeface="Calibri" pitchFamily="34" charset="0"/>
              </a:rPr>
              <a:t>No tapes or DVDs</a:t>
            </a:r>
            <a:r>
              <a:rPr lang="en-US" sz="2400" dirty="0" smtClean="0">
                <a:latin typeface="Calibri" pitchFamily="34" charset="0"/>
              </a:rPr>
              <a:t> to mess with; the camera stores all video digitally on the internal hard drive. </a:t>
            </a:r>
          </a:p>
          <a:p>
            <a:pPr marL="609600" indent="-609600">
              <a:lnSpc>
                <a:spcPct val="80000"/>
              </a:lnSpc>
            </a:pPr>
            <a:r>
              <a:rPr lang="en-US" sz="2400" u="sng" dirty="0" smtClean="0">
                <a:latin typeface="Calibri" pitchFamily="34" charset="0"/>
              </a:rPr>
              <a:t>No complicated buttons</a:t>
            </a:r>
            <a:r>
              <a:rPr lang="en-US" sz="2400" dirty="0" smtClean="0">
                <a:latin typeface="Calibri" pitchFamily="34" charset="0"/>
              </a:rPr>
              <a:t>, to turn on the Flip you just push the big red button!  It's super easy.  </a:t>
            </a:r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google.com/url?source=imgres&amp;ct=img&amp;q=http://www.wpi.edu/Academics/ATC/Collaboratory/HowTo/Video/Images/flipfrontback.jpg&amp;sa=X&amp;ei=SN9rTanHNYugtweHx5noAw&amp;ved=0CAQQ8wc4Lw&amp;usg=AFQjCNGxW4xqPqSV1HDgA2sLJVoZCmyzpQ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987" y="838200"/>
            <a:ext cx="7820025" cy="511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err="1" smtClean="0"/>
              <a:t>FlipVideo</a:t>
            </a:r>
            <a:r>
              <a:rPr lang="en-US" b="1" u="sng" dirty="0" smtClean="0"/>
              <a:t> </a:t>
            </a:r>
            <a:r>
              <a:rPr lang="en-US" b="1" dirty="0" smtClean="0"/>
              <a:t>Home Page</a:t>
            </a:r>
            <a:endParaRPr lang="en-US" b="1" dirty="0" smtClean="0">
              <a:hlinkClick r:id="rId2"/>
            </a:endParaRP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hlinkClick r:id="rId2"/>
              </a:rPr>
              <a:t>http://www.theflip.com/en-us/</a:t>
            </a:r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b="1" dirty="0" smtClean="0"/>
              <a:t>Digital Wish</a:t>
            </a:r>
            <a:endParaRPr lang="en-US" b="1" dirty="0" smtClean="0">
              <a:hlinkClick r:id="rId3"/>
            </a:endParaRP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hlinkClick r:id="rId3"/>
              </a:rPr>
              <a:t>http://www.digitalwish.com/dw/digitalwish/product?id=4310</a:t>
            </a:r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Sites: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457200"/>
            <a:ext cx="7924800" cy="5550091"/>
          </a:xfrm>
        </p:spPr>
        <p:txBody>
          <a:bodyPr/>
          <a:lstStyle/>
          <a:p>
            <a:r>
              <a:rPr lang="en-US" u="sng" dirty="0" smtClean="0"/>
              <a:t>Overview: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Students travel back in time to become news reporters. 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Objectives: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Participants will learn how to record, trim video, join video clips, take snapshots and create a movie.</a:t>
            </a:r>
          </a:p>
          <a:p>
            <a:pPr lvl="0">
              <a:buNone/>
            </a:pPr>
            <a:endParaRPr lang="en-US" dirty="0" smtClean="0"/>
          </a:p>
          <a:p>
            <a:r>
              <a:rPr lang="en-US" u="sng" dirty="0" smtClean="0"/>
              <a:t>Grades/Subjects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All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1-Students are signed jobs- news reporter, director, historical figures, researcher…</a:t>
            </a:r>
          </a:p>
          <a:p>
            <a:r>
              <a:rPr lang="en-US" dirty="0" smtClean="0"/>
              <a:t>2-Students research and write a script</a:t>
            </a:r>
          </a:p>
          <a:p>
            <a:r>
              <a:rPr lang="en-US" dirty="0" smtClean="0"/>
              <a:t>3-Students record the interview</a:t>
            </a:r>
          </a:p>
          <a:p>
            <a:r>
              <a:rPr lang="en-US" dirty="0" smtClean="0"/>
              <a:t>4-Students use Flip Share to edit and create a movie. </a:t>
            </a:r>
          </a:p>
          <a:p>
            <a:r>
              <a:rPr lang="en-US" dirty="0" smtClean="0"/>
              <a:t>5-Students must have the following in the video:</a:t>
            </a:r>
          </a:p>
          <a:p>
            <a:pPr>
              <a:buNone/>
            </a:pPr>
            <a:r>
              <a:rPr lang="en-US" dirty="0" smtClean="0"/>
              <a:t>        *Two pictures</a:t>
            </a:r>
          </a:p>
          <a:p>
            <a:pPr>
              <a:buNone/>
            </a:pPr>
            <a:r>
              <a:rPr lang="en-US" dirty="0" smtClean="0"/>
              <a:t>        *One voice over</a:t>
            </a:r>
          </a:p>
          <a:p>
            <a:pPr>
              <a:buNone/>
            </a:pPr>
            <a:r>
              <a:rPr lang="en-US" dirty="0" smtClean="0"/>
              <a:t>        *Introduction</a:t>
            </a:r>
          </a:p>
          <a:p>
            <a:pPr>
              <a:buNone/>
            </a:pPr>
            <a:r>
              <a:rPr lang="en-US" dirty="0" smtClean="0"/>
              <a:t>        *Conclusion</a:t>
            </a:r>
          </a:p>
          <a:p>
            <a:pPr>
              <a:buNone/>
            </a:pPr>
            <a:r>
              <a:rPr lang="en-US" dirty="0" smtClean="0"/>
              <a:t>        *References</a:t>
            </a:r>
          </a:p>
          <a:p>
            <a:pPr>
              <a:buNone/>
            </a:pPr>
            <a:r>
              <a:rPr lang="en-US" dirty="0" smtClean="0"/>
              <a:t>        *3 minutes </a:t>
            </a:r>
            <a:r>
              <a:rPr lang="en-US" dirty="0" smtClean="0"/>
              <a:t>to</a:t>
            </a:r>
            <a:r>
              <a:rPr lang="en-US" dirty="0" smtClean="0"/>
              <a:t> </a:t>
            </a:r>
            <a:r>
              <a:rPr lang="en-US" dirty="0" smtClean="0"/>
              <a:t>5</a:t>
            </a:r>
            <a:r>
              <a:rPr lang="en-US" dirty="0" smtClean="0"/>
              <a:t> </a:t>
            </a:r>
            <a:r>
              <a:rPr lang="en-US" dirty="0" smtClean="0"/>
              <a:t>minutes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Procedures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*interview a soldier from any of the wars</a:t>
            </a:r>
          </a:p>
          <a:p>
            <a:r>
              <a:rPr lang="en-US" dirty="0" smtClean="0"/>
              <a:t>*interview an inventor</a:t>
            </a:r>
          </a:p>
          <a:p>
            <a:r>
              <a:rPr lang="en-US" dirty="0" smtClean="0"/>
              <a:t>*interview a past president</a:t>
            </a:r>
          </a:p>
          <a:p>
            <a:r>
              <a:rPr lang="en-US" dirty="0" smtClean="0"/>
              <a:t>*interview a scientist</a:t>
            </a:r>
          </a:p>
          <a:p>
            <a:r>
              <a:rPr lang="en-US" dirty="0" smtClean="0"/>
              <a:t>*interview an author</a:t>
            </a:r>
          </a:p>
          <a:p>
            <a:r>
              <a:rPr lang="en-US" dirty="0" smtClean="0"/>
              <a:t>*interview an artists</a:t>
            </a:r>
          </a:p>
          <a:p>
            <a:r>
              <a:rPr lang="en-US" dirty="0" smtClean="0"/>
              <a:t>*interview a professional…health field, agriculture, CEO of a business, athlete</a:t>
            </a:r>
          </a:p>
          <a:p>
            <a:r>
              <a:rPr lang="en-US" dirty="0" smtClean="0"/>
              <a:t>*interview someone </a:t>
            </a:r>
            <a:r>
              <a:rPr lang="en-US" dirty="0" smtClean="0"/>
              <a:t>current in the news…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Situations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sz="2400" dirty="0" err="1" smtClean="0"/>
              <a:t>Flipcam</a:t>
            </a:r>
            <a:r>
              <a:rPr lang="en-US" sz="2400" dirty="0" smtClean="0"/>
              <a:t> Video Assessment</a:t>
            </a:r>
          </a:p>
          <a:p>
            <a:pPr>
              <a:buNone/>
            </a:pPr>
            <a:r>
              <a:rPr lang="en-US" sz="2400" dirty="0" smtClean="0">
                <a:hlinkClick r:id="rId2"/>
              </a:rPr>
              <a:t>http://www.granby.k12.ct.us/uploaded/faculty/gkoffi//flip_camera_video_assessment_COURSE.pdf</a:t>
            </a:r>
            <a:endParaRPr lang="en-US" sz="2400" dirty="0" smtClean="0"/>
          </a:p>
          <a:p>
            <a:r>
              <a:rPr lang="en-US" sz="2400" dirty="0" smtClean="0"/>
              <a:t>Using </a:t>
            </a:r>
            <a:r>
              <a:rPr lang="en-US" sz="2400" dirty="0" err="1" smtClean="0"/>
              <a:t>Flipcameras</a:t>
            </a:r>
            <a:r>
              <a:rPr lang="en-US" sz="2400" dirty="0" smtClean="0"/>
              <a:t> in your classroom</a:t>
            </a:r>
          </a:p>
          <a:p>
            <a:pPr>
              <a:buNone/>
            </a:pPr>
            <a:r>
              <a:rPr lang="en-US" sz="2400" dirty="0" smtClean="0">
                <a:hlinkClick r:id="rId3"/>
              </a:rPr>
              <a:t>http://www.wbrschools.net/technology/summer2009/Movie%20Making/Using%20FLIP%20Cameras%20in%20Your%20Classroomx.pdf</a:t>
            </a:r>
            <a:endParaRPr lang="en-US" sz="2400" dirty="0" smtClean="0"/>
          </a:p>
          <a:p>
            <a:r>
              <a:rPr lang="en-US" sz="2400" dirty="0" smtClean="0"/>
              <a:t>New Mexico State University</a:t>
            </a:r>
          </a:p>
          <a:p>
            <a:pPr>
              <a:buNone/>
            </a:pPr>
            <a:r>
              <a:rPr lang="en-US" sz="2400" dirty="0" smtClean="0">
                <a:hlinkClick r:id="rId4"/>
              </a:rPr>
              <a:t>http://brand.nmsu.edu/webnation/flip-video-camera-user-g.html</a:t>
            </a:r>
            <a:endParaRPr lang="en-US" sz="2400" dirty="0" smtClean="0"/>
          </a:p>
          <a:p>
            <a:r>
              <a:rPr lang="en-US" sz="2400" dirty="0" smtClean="0"/>
              <a:t>Using </a:t>
            </a:r>
            <a:r>
              <a:rPr lang="en-US" sz="2400" dirty="0" err="1" smtClean="0"/>
              <a:t>Flipcameras</a:t>
            </a:r>
            <a:r>
              <a:rPr lang="en-US" sz="2400" dirty="0" smtClean="0"/>
              <a:t> in your classroom</a:t>
            </a:r>
          </a:p>
          <a:p>
            <a:pPr>
              <a:buNone/>
            </a:pPr>
            <a:r>
              <a:rPr lang="en-US" sz="2400" dirty="0" smtClean="0">
                <a:hlinkClick r:id="rId5"/>
              </a:rPr>
              <a:t>http://escobedotechtalk.edublogs.org/2009/03/18/using-flip-cameras-in-your-classroom/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</TotalTime>
  <Words>261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July 25, 2011</vt:lpstr>
      <vt:lpstr>Slide 2</vt:lpstr>
      <vt:lpstr>Information…</vt:lpstr>
      <vt:lpstr>Slide 4</vt:lpstr>
      <vt:lpstr>Web Sites:</vt:lpstr>
      <vt:lpstr>Slide 6</vt:lpstr>
      <vt:lpstr>Activity Procedures</vt:lpstr>
      <vt:lpstr>Examples of Situations</vt:lpstr>
      <vt:lpstr>References</vt:lpstr>
    </vt:vector>
  </TitlesOfParts>
  <Company>Honeywell Project Operations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17, 2011</dc:title>
  <dc:creator>staycle</dc:creator>
  <cp:lastModifiedBy>staycle</cp:lastModifiedBy>
  <cp:revision>17</cp:revision>
  <dcterms:created xsi:type="dcterms:W3CDTF">2011-02-28T17:12:08Z</dcterms:created>
  <dcterms:modified xsi:type="dcterms:W3CDTF">2011-06-27T19:08:16Z</dcterms:modified>
</cp:coreProperties>
</file>